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56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F0F52-DBEC-4724-87A1-EBBB4765F44F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F95E94-4D03-41F6-9B21-B7DC6A58EB1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5E94-4D03-41F6-9B21-B7DC6A58EB1D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Мы атлеты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5E94-4D03-41F6-9B21-B7DC6A58EB1D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5E94-4D03-41F6-9B21-B7DC6A58EB1D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8F3C-6FB9-4508-A648-B9A55BD3A2A2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BA7A-A6CF-4365-889F-0A809304A7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8F3C-6FB9-4508-A648-B9A55BD3A2A2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BA7A-A6CF-4365-889F-0A809304A7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8F3C-6FB9-4508-A648-B9A55BD3A2A2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BA7A-A6CF-4365-889F-0A809304A7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8F3C-6FB9-4508-A648-B9A55BD3A2A2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BA7A-A6CF-4365-889F-0A809304A7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8F3C-6FB9-4508-A648-B9A55BD3A2A2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BA7A-A6CF-4365-889F-0A809304A7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8F3C-6FB9-4508-A648-B9A55BD3A2A2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BA7A-A6CF-4365-889F-0A809304A7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8F3C-6FB9-4508-A648-B9A55BD3A2A2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BA7A-A6CF-4365-889F-0A809304A7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8F3C-6FB9-4508-A648-B9A55BD3A2A2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BA7A-A6CF-4365-889F-0A809304A7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8F3C-6FB9-4508-A648-B9A55BD3A2A2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BA7A-A6CF-4365-889F-0A809304A7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8F3C-6FB9-4508-A648-B9A55BD3A2A2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BA7A-A6CF-4365-889F-0A809304A7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8F3C-6FB9-4508-A648-B9A55BD3A2A2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BA7A-A6CF-4365-889F-0A809304A7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28F3C-6FB9-4508-A648-B9A55BD3A2A2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DBA7A-A6CF-4365-889F-0A809304A72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\20210624_162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57214"/>
            <a:ext cx="6804000" cy="121780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768" y="3886200"/>
            <a:ext cx="2000232" cy="1752600"/>
          </a:xfrm>
        </p:spPr>
        <p:txBody>
          <a:bodyPr/>
          <a:lstStyle/>
          <a:p>
            <a:r>
              <a:rPr lang="ru-RU" dirty="0" smtClean="0"/>
              <a:t>С папой в парке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Новая папка\20210708_18134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85918" y="-214338"/>
            <a:ext cx="8199104" cy="7072338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189911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Труд в природе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 папой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44424" y="3244334"/>
            <a:ext cx="13419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Мы атлеты</a:t>
            </a:r>
          </a:p>
        </p:txBody>
      </p:sp>
      <p:pic>
        <p:nvPicPr>
          <p:cNvPr id="6" name="Рисунок 5" descr="C:\Users\User\Desktop\Новая папка\20210916_19544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-428652"/>
            <a:ext cx="7215206" cy="7286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428604"/>
            <a:ext cx="5199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Мы атлеты</a:t>
            </a:r>
            <a:endParaRPr lang="ru-RU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Новая папка\IMG_430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28670"/>
            <a:ext cx="9144000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Мы в тренажерном зале с мамами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Прогулка на свежем воздухе</a:t>
            </a:r>
            <a:endParaRPr lang="ru-RU" dirty="0"/>
          </a:p>
        </p:txBody>
      </p:sp>
      <p:pic>
        <p:nvPicPr>
          <p:cNvPr id="3" name="Рисунок 2" descr="C:\Users\User\Desktop\Новая папка\IMG_438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51872"/>
            <a:ext cx="9144000" cy="5406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Мама, папа и я – спортивная семья</a:t>
            </a:r>
            <a:endParaRPr lang="ru-RU" dirty="0"/>
          </a:p>
        </p:txBody>
      </p:sp>
      <p:pic>
        <p:nvPicPr>
          <p:cNvPr id="3" name="Рисунок 2" descr="C:\Users\User\Desktop\Новая папка\IMG_426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9143999" cy="6334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38</Words>
  <Application>Microsoft Office PowerPoint</Application>
  <PresentationFormat>Экран (4:3)</PresentationFormat>
  <Paragraphs>13</Paragraphs>
  <Slides>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 </vt:lpstr>
      <vt:lpstr>Слайд 2</vt:lpstr>
      <vt:lpstr>Слайд 3</vt:lpstr>
      <vt:lpstr>Слайд 4</vt:lpstr>
      <vt:lpstr>Прогулка на свежем воздухе</vt:lpstr>
      <vt:lpstr>Мама, папа и я – спортивная семья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User</dc:creator>
  <cp:lastModifiedBy>User</cp:lastModifiedBy>
  <cp:revision>1</cp:revision>
  <dcterms:created xsi:type="dcterms:W3CDTF">2022-05-05T11:18:29Z</dcterms:created>
  <dcterms:modified xsi:type="dcterms:W3CDTF">2022-05-05T12:20:03Z</dcterms:modified>
</cp:coreProperties>
</file>